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66" r:id="rId2"/>
    <p:sldId id="265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CC00"/>
    <a:srgbClr val="66FF33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24/03/1433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24/03/1433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24/03/1433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24/03/1433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24/03/1433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24/03/1433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24/03/1433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/>
              <a:t>Vocabulary list [ZUVL] 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6" r="16876"/>
          <a:stretch>
            <a:fillRect/>
          </a:stretch>
        </p:blipFill>
        <p:spPr/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 smtClean="0"/>
              <a:t>My name: </a:t>
            </a:r>
            <a:r>
              <a:rPr lang="en-US" sz="2800" dirty="0" err="1" smtClean="0"/>
              <a:t>Latifa</a:t>
            </a:r>
            <a:r>
              <a:rPr lang="en-US" sz="2800" dirty="0" smtClean="0"/>
              <a:t> </a:t>
            </a:r>
            <a:r>
              <a:rPr lang="en-US" sz="2800" dirty="0" err="1" smtClean="0"/>
              <a:t>musa</a:t>
            </a:r>
            <a:r>
              <a:rPr lang="en-US" sz="2800" dirty="0" smtClean="0"/>
              <a:t> Al </a:t>
            </a:r>
            <a:r>
              <a:rPr lang="en-US" sz="2800" dirty="0" err="1" smtClean="0"/>
              <a:t>Qubaisi</a:t>
            </a:r>
            <a:r>
              <a:rPr lang="en-US" sz="2800" dirty="0" smtClean="0"/>
              <a:t>…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6354788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648" y="4800600"/>
            <a:ext cx="6192688" cy="566738"/>
          </a:xfrm>
        </p:spPr>
        <p:txBody>
          <a:bodyPr>
            <a:noAutofit/>
          </a:bodyPr>
          <a:lstStyle/>
          <a:p>
            <a:pPr algn="ctr"/>
            <a:r>
              <a:rPr lang="en-US" sz="2400" u="sng" dirty="0"/>
              <a:t>Unemployment</a:t>
            </a:r>
            <a:r>
              <a:rPr lang="en-US" sz="2400" dirty="0"/>
              <a:t> differential in our two samples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76" b="1107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396165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u="sng" dirty="0"/>
              <a:t>Output</a:t>
            </a:r>
            <a:r>
              <a:rPr lang="en-US" sz="2400" dirty="0"/>
              <a:t> produced by the system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67" r="222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8616087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5085184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Economic </a:t>
            </a:r>
            <a:r>
              <a:rPr lang="en-US" sz="2400" u="sng" dirty="0"/>
              <a:t>crisis</a:t>
            </a:r>
            <a:r>
              <a:rPr lang="en-US" sz="2400" dirty="0"/>
              <a:t/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23" b="146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51908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5373216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rgbClr val="00B0F0"/>
                </a:solidFill>
              </a:rPr>
              <a:t>Substantial </a:t>
            </a:r>
            <a:r>
              <a:rPr lang="en-US" sz="2400" dirty="0" smtClean="0">
                <a:solidFill>
                  <a:srgbClr val="00B0F0"/>
                </a:solidFill>
              </a:rPr>
              <a:t>of water is Wasted</a:t>
            </a:r>
            <a:r>
              <a:rPr lang="en-US" sz="2400" dirty="0">
                <a:solidFill>
                  <a:srgbClr val="00B0F0"/>
                </a:solidFill>
              </a:rPr>
              <a:t/>
            </a:r>
            <a:br>
              <a:rPr lang="en-US" sz="2400" dirty="0">
                <a:solidFill>
                  <a:srgbClr val="00B0F0"/>
                </a:solidFill>
              </a:rPr>
            </a:br>
            <a:endParaRPr lang="en-US" sz="2400" dirty="0">
              <a:solidFill>
                <a:srgbClr val="00B0F0"/>
              </a:solidFill>
            </a:endParaRP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7" r="58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41828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5661248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en-US" sz="3600" dirty="0">
                <a:solidFill>
                  <a:srgbClr val="FF0000"/>
                </a:solidFill>
              </a:rPr>
              <a:t>World Tour</a:t>
            </a:r>
            <a:br>
              <a:rPr lang="en-US" sz="3600" dirty="0">
                <a:solidFill>
                  <a:srgbClr val="FF0000"/>
                </a:solidFill>
              </a:rPr>
            </a:b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21314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5589240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en-US" sz="2800" dirty="0"/>
              <a:t>Students </a:t>
            </a:r>
            <a:r>
              <a:rPr lang="en-US" sz="2800" dirty="0" smtClean="0"/>
              <a:t>ought attend </a:t>
            </a:r>
            <a:r>
              <a:rPr lang="en-US" sz="2800" dirty="0"/>
              <a:t>on time</a:t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8" b="56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533844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558924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Declare </a:t>
            </a:r>
            <a:r>
              <a:rPr lang="en-US" sz="2400" dirty="0">
                <a:solidFill>
                  <a:srgbClr val="FF0000"/>
                </a:solidFill>
              </a:rPr>
              <a:t>beginning of discount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" r="276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371299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5229200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Financing of the neighboring countries</a:t>
            </a:r>
            <a:br>
              <a:rPr lang="en-US" sz="2400" dirty="0"/>
            </a:br>
            <a:endParaRPr lang="en-US" sz="24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420876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522920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solidFill>
                  <a:srgbClr val="00CC00"/>
                </a:solidFill>
              </a:rPr>
              <a:t>Pension entitlements</a:t>
            </a:r>
            <a:endParaRPr lang="en-US" sz="2400" dirty="0">
              <a:solidFill>
                <a:srgbClr val="00CC00"/>
              </a:solidFill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6" r="56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310506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3852" y="5230091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Sufficient to satisfy expected demand</a:t>
            </a:r>
            <a:endParaRPr lang="en-US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05881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u="sng" dirty="0">
                <a:solidFill>
                  <a:srgbClr val="FF0000"/>
                </a:solidFill>
              </a:rPr>
              <a:t>Chief</a:t>
            </a:r>
            <a:r>
              <a:rPr lang="en-US" sz="2800" dirty="0">
                <a:solidFill>
                  <a:srgbClr val="FF0000"/>
                </a:solidFill>
              </a:rPr>
              <a:t> police officers for security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96" b="459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658193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5157192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FF0066"/>
                </a:solidFill>
              </a:rPr>
              <a:t>Pleasure boats</a:t>
            </a:r>
            <a:endParaRPr lang="en-US" sz="2800" dirty="0">
              <a:solidFill>
                <a:srgbClr val="FF0066"/>
              </a:solidFill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" r="552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431768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696" y="522920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rgbClr val="FFC000"/>
                </a:solidFill>
              </a:rPr>
              <a:t>Desire </a:t>
            </a:r>
            <a:r>
              <a:rPr lang="en-US" sz="2400" dirty="0">
                <a:solidFill>
                  <a:srgbClr val="FFC000"/>
                </a:solidFill>
              </a:rPr>
              <a:t>in education</a:t>
            </a:r>
            <a:endParaRPr lang="en-US" sz="2400" dirty="0">
              <a:solidFill>
                <a:srgbClr val="FFC000"/>
              </a:solidFill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" r="11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920140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522920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Settlement </a:t>
            </a:r>
            <a:r>
              <a:rPr lang="en-US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between two country</a:t>
            </a:r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3" r="589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3691232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5373216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en-US" sz="3200" dirty="0">
                <a:solidFill>
                  <a:srgbClr val="FFC000"/>
                </a:solidFill>
              </a:rPr>
              <a:t>Critical thinking</a:t>
            </a:r>
            <a:endParaRPr lang="en-US" sz="3200" dirty="0">
              <a:solidFill>
                <a:srgbClr val="FFC000"/>
              </a:solidFill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4253215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the fire is dangerous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85" b="7885"/>
          <a:stretch>
            <a:fillRect/>
          </a:stretch>
        </p:blipFill>
        <p:spPr>
          <a:xfrm>
            <a:off x="1792288" y="612775"/>
            <a:ext cx="5486400" cy="3896346"/>
          </a:xfrm>
        </p:spPr>
      </p:pic>
    </p:spTree>
    <p:extLst>
      <p:ext uri="{BB962C8B-B14F-4D97-AF65-F5344CB8AC3E}">
        <p14:creationId xmlns:p14="http://schemas.microsoft.com/office/powerpoint/2010/main" val="23403264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5157192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The entry fee for the season is £ 10.00</a:t>
            </a:r>
            <a:endParaRPr lang="en-US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37010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/>
              <a:t>Guest house</a:t>
            </a:r>
            <a:endParaRPr lang="en-US" sz="3600" dirty="0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7" r="1258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25576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5229200"/>
            <a:ext cx="6048672" cy="566738"/>
          </a:xfrm>
        </p:spPr>
        <p:txBody>
          <a:bodyPr>
            <a:noAutofit/>
          </a:bodyPr>
          <a:lstStyle/>
          <a:p>
            <a:pPr algn="ctr"/>
            <a:r>
              <a:rPr lang="en-US" sz="2400" u="sng" dirty="0" smtClean="0">
                <a:solidFill>
                  <a:schemeClr val="accent6">
                    <a:lumMod val="75000"/>
                  </a:schemeClr>
                </a:solidFill>
              </a:rPr>
              <a:t>Demonstrate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the proportion of expatriates in the UAE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95" b="6195"/>
          <a:stretch>
            <a:fillRect/>
          </a:stretch>
        </p:blipFill>
        <p:spPr>
          <a:xfrm>
            <a:off x="1792288" y="612775"/>
            <a:ext cx="5516016" cy="4114800"/>
          </a:xfrm>
        </p:spPr>
      </p:pic>
    </p:spTree>
    <p:extLst>
      <p:ext uri="{BB962C8B-B14F-4D97-AF65-F5344CB8AC3E}">
        <p14:creationId xmlns:p14="http://schemas.microsoft.com/office/powerpoint/2010/main" val="3747213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4800600"/>
            <a:ext cx="6120680" cy="566738"/>
          </a:xfrm>
        </p:spPr>
        <p:txBody>
          <a:bodyPr>
            <a:noAutofit/>
          </a:bodyPr>
          <a:lstStyle/>
          <a:p>
            <a:pPr algn="ctr"/>
            <a:r>
              <a:rPr lang="en-US" sz="2400" u="sng" dirty="0" smtClean="0">
                <a:solidFill>
                  <a:srgbClr val="CC3300"/>
                </a:solidFill>
              </a:rPr>
              <a:t>Acquire</a:t>
            </a:r>
            <a:r>
              <a:rPr lang="en-US" sz="2400" dirty="0" smtClean="0">
                <a:solidFill>
                  <a:srgbClr val="CC3300"/>
                </a:solidFill>
              </a:rPr>
              <a:t> </a:t>
            </a:r>
            <a:r>
              <a:rPr lang="en-US" sz="2400" dirty="0">
                <a:solidFill>
                  <a:srgbClr val="CC3300"/>
                </a:solidFill>
              </a:rPr>
              <a:t>information from the </a:t>
            </a:r>
            <a:r>
              <a:rPr lang="en-US" sz="2400" dirty="0" smtClean="0">
                <a:solidFill>
                  <a:srgbClr val="CC3300"/>
                </a:solidFill>
              </a:rPr>
              <a:t>lecture.</a:t>
            </a:r>
            <a:endParaRPr lang="en-US" sz="2400" dirty="0">
              <a:solidFill>
                <a:srgbClr val="CC3300"/>
              </a:solidFill>
            </a:endParaRP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6" r="56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87967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rtl="0"/>
            <a:r>
              <a:rPr lang="en-US" sz="2800" u="sng" dirty="0"/>
              <a:t>Impose</a:t>
            </a:r>
            <a:r>
              <a:rPr lang="en-US" sz="2800" dirty="0"/>
              <a:t> consequences on violators</a:t>
            </a:r>
            <a:endParaRPr lang="en-US" sz="2800" dirty="0">
              <a:effectLst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1" r="523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748172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4941168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rgbClr val="00CC00"/>
                </a:solidFill>
              </a:rPr>
              <a:t>Is there enough storage </a:t>
            </a:r>
            <a:r>
              <a:rPr lang="en-US" sz="2400" u="sng" dirty="0">
                <a:solidFill>
                  <a:srgbClr val="00CC00"/>
                </a:solidFill>
              </a:rPr>
              <a:t>capacity</a:t>
            </a:r>
            <a:r>
              <a:rPr lang="en-US" sz="2400" dirty="0">
                <a:solidFill>
                  <a:srgbClr val="00CC00"/>
                </a:solidFill>
              </a:rPr>
              <a:t> for the growing amount of </a:t>
            </a:r>
            <a:r>
              <a:rPr lang="en-US" sz="2400" dirty="0" smtClean="0">
                <a:solidFill>
                  <a:srgbClr val="00CC00"/>
                </a:solidFill>
              </a:rPr>
              <a:t>data?</a:t>
            </a:r>
            <a:endParaRPr lang="en-US" sz="2400" dirty="0">
              <a:solidFill>
                <a:srgbClr val="00CC00"/>
              </a:solidFill>
            </a:endParaRP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23" r="922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698568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3688" y="5301208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en-US" sz="2400" dirty="0">
                <a:solidFill>
                  <a:srgbClr val="FF0066"/>
                </a:solidFill>
              </a:rPr>
              <a:t>Assessment method: three hour, unseen, closed book </a:t>
            </a:r>
            <a:r>
              <a:rPr lang="en-US" sz="2400" u="sng" dirty="0">
                <a:solidFill>
                  <a:srgbClr val="FF0066"/>
                </a:solidFill>
              </a:rPr>
              <a:t>examination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97" b="16297"/>
          <a:stretch>
            <a:fillRect/>
          </a:stretch>
        </p:blipFill>
        <p:spPr>
          <a:xfrm>
            <a:off x="1792288" y="548680"/>
            <a:ext cx="5486400" cy="4178895"/>
          </a:xfrm>
        </p:spPr>
      </p:pic>
    </p:spTree>
    <p:extLst>
      <p:ext uri="{BB962C8B-B14F-4D97-AF65-F5344CB8AC3E}">
        <p14:creationId xmlns:p14="http://schemas.microsoft.com/office/powerpoint/2010/main" val="13455483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656" y="5013176"/>
            <a:ext cx="6336704" cy="566738"/>
          </a:xfrm>
        </p:spPr>
        <p:txBody>
          <a:bodyPr>
            <a:noAutofit/>
          </a:bodyPr>
          <a:lstStyle/>
          <a:p>
            <a:pPr algn="ctr"/>
            <a:r>
              <a:rPr lang="en-US" sz="2400" u="sng" dirty="0">
                <a:solidFill>
                  <a:schemeClr val="tx2">
                    <a:lumMod val="75000"/>
                  </a:schemeClr>
                </a:solidFill>
              </a:rPr>
              <a:t>Aircraft</a:t>
            </a: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 noise are usually made direct to the airports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" r="6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58021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400" u="sng" dirty="0">
                <a:solidFill>
                  <a:srgbClr val="FF0000"/>
                </a:solidFill>
              </a:rPr>
              <a:t>Reasonable</a:t>
            </a:r>
            <a:r>
              <a:rPr lang="en-US" sz="2400" dirty="0">
                <a:solidFill>
                  <a:srgbClr val="FF0000"/>
                </a:solidFill>
              </a:rPr>
              <a:t> steps to attend the meeting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r="57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2883558"/>
      </p:ext>
    </p:extLst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141</Words>
  <Application>Microsoft Office PowerPoint</Application>
  <PresentationFormat>On-screen Show (4:3)</PresentationFormat>
  <Paragraphs>27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سمة Office</vt:lpstr>
      <vt:lpstr>Vocabulary list [ZUVL] </vt:lpstr>
      <vt:lpstr>Chief police officers for security</vt:lpstr>
      <vt:lpstr>Demonstrate the proportion of expatriates in the UAE</vt:lpstr>
      <vt:lpstr>Acquire information from the lecture.</vt:lpstr>
      <vt:lpstr>Impose consequences on violators</vt:lpstr>
      <vt:lpstr>Is there enough storage capacity for the growing amount of data?</vt:lpstr>
      <vt:lpstr>Assessment method: three hour, unseen, closed book examination</vt:lpstr>
      <vt:lpstr>Aircraft noise are usually made direct to the airports</vt:lpstr>
      <vt:lpstr>Reasonable steps to attend the meeting</vt:lpstr>
      <vt:lpstr>Unemployment differential in our two samples</vt:lpstr>
      <vt:lpstr>Output produced by the system</vt:lpstr>
      <vt:lpstr>Economic crisis </vt:lpstr>
      <vt:lpstr>Substantial of water is Wasted </vt:lpstr>
      <vt:lpstr>World Tour </vt:lpstr>
      <vt:lpstr>Students ought attend on time </vt:lpstr>
      <vt:lpstr>Declare beginning of discount</vt:lpstr>
      <vt:lpstr>Financing of the neighboring countries </vt:lpstr>
      <vt:lpstr>Pension entitlements</vt:lpstr>
      <vt:lpstr>Sufficient to satisfy expected demand</vt:lpstr>
      <vt:lpstr>Pleasure boats</vt:lpstr>
      <vt:lpstr>Desire in education</vt:lpstr>
      <vt:lpstr>Settlement between two country</vt:lpstr>
      <vt:lpstr>Critical thinking</vt:lpstr>
      <vt:lpstr>the fire is dangerous</vt:lpstr>
      <vt:lpstr>The entry fee for the season is £ 10.00</vt:lpstr>
      <vt:lpstr>Guest house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list [ZUVL] </dc:title>
  <cp:lastModifiedBy>Zayed University</cp:lastModifiedBy>
  <cp:revision>17</cp:revision>
  <dcterms:modified xsi:type="dcterms:W3CDTF">2012-02-16T11:59:40Z</dcterms:modified>
</cp:coreProperties>
</file>